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3/10/2020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36125065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Spiky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B</a:t>
                      </a:r>
                      <a:r>
                        <a:rPr lang="en-US" sz="1100" b="1" i="0" u="none" strike="noStrike" kern="1200" cap="none" spc="0" baseline="0" dirty="0">
                          <a:solidFill>
                            <a:srgbClr val="000000"/>
                          </a:solidFill>
                          <a:uFillTx/>
                          <a:latin typeface="Arial" pitchFamily="34"/>
                          <a:ea typeface="Arial" pitchFamily="34"/>
                          <a:cs typeface="Arial" pitchFamily="34"/>
                        </a:rPr>
                        <a:t>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Swinger must be activated before being engaged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5B9203BA-90E4-4F7F-9B58-6E16BD3E3666}"/>
              </a:ext>
            </a:extLst>
          </p:cNvPr>
          <p:cNvPicPr>
            <a:picLocks noChangeAspect="1"/>
          </p:cNvPicPr>
          <p:nvPr/>
        </p:nvPicPr>
        <p:blipFill>
          <a:blip r:embed="rId5"/>
          <a:stretch>
            <a:fillRect/>
          </a:stretch>
        </p:blipFill>
        <p:spPr>
          <a:xfrm>
            <a:off x="180474" y="3565233"/>
            <a:ext cx="7025777" cy="30066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Spiky</a:t>
            </a:r>
          </a:p>
          <a:p>
            <a:pPr algn="ctr"/>
            <a:r>
              <a:rPr lang="en-US" b="1" dirty="0"/>
              <a:t>Written Stage Briefing</a:t>
            </a:r>
          </a:p>
          <a:p>
            <a:r>
              <a:rPr lang="en-US" dirty="0"/>
              <a:t>Spiky is a 28 round, 140 point, Comstock field course. There are thirteen USPSA targets and two mini poppers. The best two hits on paper will score, and steel must fall to score. The start signal is audible.</a:t>
            </a:r>
          </a:p>
          <a:p>
            <a:endParaRPr lang="en-US" dirty="0"/>
          </a:p>
          <a:p>
            <a:r>
              <a:rPr lang="en-US" dirty="0"/>
              <a:t>The left mini popper will activate the swinger. Please check the activator prior to walkthrough and set it up the same way every time. The swinger must be activated before being engaged.</a:t>
            </a:r>
          </a:p>
          <a:p>
            <a:endParaRPr lang="en-US" dirty="0"/>
          </a:p>
          <a:p>
            <a:r>
              <a:rPr lang="en-US" dirty="0"/>
              <a:t>Handgun start position is both feet on X’s, wrists below belt. Handgun is loaded and holstered.</a:t>
            </a:r>
          </a:p>
          <a:p>
            <a:endParaRPr lang="en-US" dirty="0"/>
          </a:p>
          <a:p>
            <a:r>
              <a:rPr lang="en-US" dirty="0"/>
              <a:t>PCC start position is both feet on X’s, muzzle pointed at orange cone. Loaded carbine is held with both hands, safety on, shouldered.</a:t>
            </a:r>
          </a:p>
          <a:p>
            <a:endParaRPr lang="en-US" dirty="0"/>
          </a:p>
          <a:p>
            <a:r>
              <a:rPr lang="en-US" dirty="0"/>
              <a:t>On start signal, engage targets as they become available from within the </a:t>
            </a:r>
            <a:r>
              <a:rPr lang="en-US"/>
              <a:t>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221</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2020-03-10T16:50:11Z</dcterms:modified>
  <cp:category>Shooting</cp:category>
</cp:coreProperties>
</file>

<file path=docProps/thumbnail.jpeg>
</file>